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1A34AC-13B0-46DE-B38A-D5F64436CEE3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BBD0EF-C14C-413C-A717-52EDE6FC00E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Education</a:t>
          </a:r>
          <a:endParaRPr lang="en-US" dirty="0"/>
        </a:p>
      </dgm:t>
    </dgm:pt>
    <dgm:pt modelId="{0746E65B-CF91-4FBE-AEE8-96C9DDCA2144}" type="parTrans" cxnId="{11F1D628-DE56-4F3A-A8A5-4D4A98748D1D}">
      <dgm:prSet/>
      <dgm:spPr/>
      <dgm:t>
        <a:bodyPr/>
        <a:lstStyle/>
        <a:p>
          <a:endParaRPr lang="en-US"/>
        </a:p>
      </dgm:t>
    </dgm:pt>
    <dgm:pt modelId="{2976B2B7-8717-463E-88DB-417A7C8801C9}" type="sibTrans" cxnId="{11F1D628-DE56-4F3A-A8A5-4D4A98748D1D}">
      <dgm:prSet/>
      <dgm:spPr/>
      <dgm:t>
        <a:bodyPr/>
        <a:lstStyle/>
        <a:p>
          <a:endParaRPr lang="en-US"/>
        </a:p>
      </dgm:t>
    </dgm:pt>
    <dgm:pt modelId="{1DC051E8-6389-4551-89EC-F9D164ADC1F2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Career</a:t>
          </a:r>
          <a:endParaRPr lang="en-US" dirty="0"/>
        </a:p>
      </dgm:t>
    </dgm:pt>
    <dgm:pt modelId="{B73CDC7F-DFCA-441D-9301-02FFD5A9729C}" type="parTrans" cxnId="{5CAEDDE1-C2D8-433B-B11B-92451F98EDDB}">
      <dgm:prSet/>
      <dgm:spPr/>
      <dgm:t>
        <a:bodyPr/>
        <a:lstStyle/>
        <a:p>
          <a:endParaRPr lang="en-US"/>
        </a:p>
      </dgm:t>
    </dgm:pt>
    <dgm:pt modelId="{E896CD72-544E-4EAD-B942-AFDA25C2F5BE}" type="sibTrans" cxnId="{5CAEDDE1-C2D8-433B-B11B-92451F98EDDB}">
      <dgm:prSet/>
      <dgm:spPr/>
      <dgm:t>
        <a:bodyPr/>
        <a:lstStyle/>
        <a:p>
          <a:endParaRPr lang="en-US"/>
        </a:p>
      </dgm:t>
    </dgm:pt>
    <dgm:pt modelId="{99688F35-A34A-4333-97E3-933D65AC04C0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Domestic Awareness</a:t>
          </a:r>
          <a:endParaRPr lang="en-US" dirty="0"/>
        </a:p>
      </dgm:t>
    </dgm:pt>
    <dgm:pt modelId="{4E3EA0E0-2233-46E3-AB41-5326B868B083}" type="parTrans" cxnId="{B42FA581-B919-4156-9866-344B1DDC3B74}">
      <dgm:prSet/>
      <dgm:spPr/>
      <dgm:t>
        <a:bodyPr/>
        <a:lstStyle/>
        <a:p>
          <a:endParaRPr lang="en-US"/>
        </a:p>
      </dgm:t>
    </dgm:pt>
    <dgm:pt modelId="{9AD0801E-6189-4066-9543-39BDC572E12E}" type="sibTrans" cxnId="{B42FA581-B919-4156-9866-344B1DDC3B74}">
      <dgm:prSet/>
      <dgm:spPr/>
      <dgm:t>
        <a:bodyPr/>
        <a:lstStyle/>
        <a:p>
          <a:endParaRPr lang="en-US"/>
        </a:p>
      </dgm:t>
    </dgm:pt>
    <dgm:pt modelId="{EB36DAA1-F6FB-41FE-818D-435CA8A0A58C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School Resources</a:t>
          </a:r>
          <a:endParaRPr lang="en-US" dirty="0"/>
        </a:p>
      </dgm:t>
    </dgm:pt>
    <dgm:pt modelId="{B7406689-09E0-48DA-96C3-21DF7ADA8D22}" type="parTrans" cxnId="{1C444A0A-68C7-4315-A309-9D2DB7115847}">
      <dgm:prSet/>
      <dgm:spPr/>
      <dgm:t>
        <a:bodyPr/>
        <a:lstStyle/>
        <a:p>
          <a:endParaRPr lang="en-US"/>
        </a:p>
      </dgm:t>
    </dgm:pt>
    <dgm:pt modelId="{30DDE0FF-601B-43E9-A3FA-32BD7F174F50}" type="sibTrans" cxnId="{1C444A0A-68C7-4315-A309-9D2DB7115847}">
      <dgm:prSet/>
      <dgm:spPr/>
      <dgm:t>
        <a:bodyPr/>
        <a:lstStyle/>
        <a:p>
          <a:endParaRPr lang="en-US"/>
        </a:p>
      </dgm:t>
    </dgm:pt>
    <dgm:pt modelId="{D5D74FB3-4F51-4C3D-A8BA-F78EEE880CA3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Community Activism</a:t>
          </a:r>
          <a:endParaRPr lang="en-US" dirty="0"/>
        </a:p>
      </dgm:t>
    </dgm:pt>
    <dgm:pt modelId="{00ED8A74-A5DE-44F6-9287-3084EDA0ACB0}" type="parTrans" cxnId="{9646E295-CD03-4AB6-9BEB-A205761DFCF3}">
      <dgm:prSet/>
      <dgm:spPr/>
      <dgm:t>
        <a:bodyPr/>
        <a:lstStyle/>
        <a:p>
          <a:endParaRPr lang="en-US"/>
        </a:p>
      </dgm:t>
    </dgm:pt>
    <dgm:pt modelId="{CD437961-26BF-494D-BC12-D3D1EEE656AE}" type="sibTrans" cxnId="{9646E295-CD03-4AB6-9BEB-A205761DFCF3}">
      <dgm:prSet/>
      <dgm:spPr/>
      <dgm:t>
        <a:bodyPr/>
        <a:lstStyle/>
        <a:p>
          <a:endParaRPr lang="en-US"/>
        </a:p>
      </dgm:t>
    </dgm:pt>
    <dgm:pt modelId="{E253C6DA-7C0C-4130-8EAB-9888FF0603A6}" type="pres">
      <dgm:prSet presAssocID="{321A34AC-13B0-46DE-B38A-D5F64436CE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8858EC-1914-4030-A86E-FBB4008A456D}" type="pres">
      <dgm:prSet presAssocID="{321A34AC-13B0-46DE-B38A-D5F64436CEE3}" presName="cycle" presStyleCnt="0"/>
      <dgm:spPr/>
    </dgm:pt>
    <dgm:pt modelId="{238C2D82-2AFF-490F-A7A8-7F1B0F74B230}" type="pres">
      <dgm:prSet presAssocID="{7DBBD0EF-C14C-413C-A717-52EDE6FC00EA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72993E-A7D4-4629-B6FE-F31648251BC8}" type="pres">
      <dgm:prSet presAssocID="{2976B2B7-8717-463E-88DB-417A7C8801C9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8D656F68-1EAB-4917-BEF9-194BA3150913}" type="pres">
      <dgm:prSet presAssocID="{1DC051E8-6389-4551-89EC-F9D164ADC1F2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D85C94-F676-403B-925A-26D9C0A66543}" type="pres">
      <dgm:prSet presAssocID="{99688F35-A34A-4333-97E3-933D65AC04C0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F700C-F430-4571-9088-63A6421EBC82}" type="pres">
      <dgm:prSet presAssocID="{D5D74FB3-4F51-4C3D-A8BA-F78EEE880CA3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6B975-F6F3-4711-AA36-0B17F0C3C3DF}" type="pres">
      <dgm:prSet presAssocID="{EB36DAA1-F6FB-41FE-818D-435CA8A0A58C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51055C-1A73-40AF-9D59-08FFA4F28AC5}" type="presOf" srcId="{EB36DAA1-F6FB-41FE-818D-435CA8A0A58C}" destId="{A3A6B975-F6F3-4711-AA36-0B17F0C3C3DF}" srcOrd="0" destOrd="0" presId="urn:microsoft.com/office/officeart/2005/8/layout/cycle3"/>
    <dgm:cxn modelId="{6413E67C-D068-470A-9D31-E18139649F98}" type="presOf" srcId="{99688F35-A34A-4333-97E3-933D65AC04C0}" destId="{E2D85C94-F676-403B-925A-26D9C0A66543}" srcOrd="0" destOrd="0" presId="urn:microsoft.com/office/officeart/2005/8/layout/cycle3"/>
    <dgm:cxn modelId="{9646E295-CD03-4AB6-9BEB-A205761DFCF3}" srcId="{321A34AC-13B0-46DE-B38A-D5F64436CEE3}" destId="{D5D74FB3-4F51-4C3D-A8BA-F78EEE880CA3}" srcOrd="3" destOrd="0" parTransId="{00ED8A74-A5DE-44F6-9287-3084EDA0ACB0}" sibTransId="{CD437961-26BF-494D-BC12-D3D1EEE656AE}"/>
    <dgm:cxn modelId="{60667525-F087-4FAF-B177-42F1354A0ADC}" type="presOf" srcId="{D5D74FB3-4F51-4C3D-A8BA-F78EEE880CA3}" destId="{834F700C-F430-4571-9088-63A6421EBC82}" srcOrd="0" destOrd="0" presId="urn:microsoft.com/office/officeart/2005/8/layout/cycle3"/>
    <dgm:cxn modelId="{1C444A0A-68C7-4315-A309-9D2DB7115847}" srcId="{321A34AC-13B0-46DE-B38A-D5F64436CEE3}" destId="{EB36DAA1-F6FB-41FE-818D-435CA8A0A58C}" srcOrd="4" destOrd="0" parTransId="{B7406689-09E0-48DA-96C3-21DF7ADA8D22}" sibTransId="{30DDE0FF-601B-43E9-A3FA-32BD7F174F50}"/>
    <dgm:cxn modelId="{DDCDD33A-4D7D-4DE8-BAC8-7047BC9E5CDB}" type="presOf" srcId="{7DBBD0EF-C14C-413C-A717-52EDE6FC00EA}" destId="{238C2D82-2AFF-490F-A7A8-7F1B0F74B230}" srcOrd="0" destOrd="0" presId="urn:microsoft.com/office/officeart/2005/8/layout/cycle3"/>
    <dgm:cxn modelId="{5CAEDDE1-C2D8-433B-B11B-92451F98EDDB}" srcId="{321A34AC-13B0-46DE-B38A-D5F64436CEE3}" destId="{1DC051E8-6389-4551-89EC-F9D164ADC1F2}" srcOrd="1" destOrd="0" parTransId="{B73CDC7F-DFCA-441D-9301-02FFD5A9729C}" sibTransId="{E896CD72-544E-4EAD-B942-AFDA25C2F5BE}"/>
    <dgm:cxn modelId="{B42FA581-B919-4156-9866-344B1DDC3B74}" srcId="{321A34AC-13B0-46DE-B38A-D5F64436CEE3}" destId="{99688F35-A34A-4333-97E3-933D65AC04C0}" srcOrd="2" destOrd="0" parTransId="{4E3EA0E0-2233-46E3-AB41-5326B868B083}" sibTransId="{9AD0801E-6189-4066-9543-39BDC572E12E}"/>
    <dgm:cxn modelId="{45EB0AAF-DCB4-45AB-9B02-BCA534813211}" type="presOf" srcId="{2976B2B7-8717-463E-88DB-417A7C8801C9}" destId="{CA72993E-A7D4-4629-B6FE-F31648251BC8}" srcOrd="0" destOrd="0" presId="urn:microsoft.com/office/officeart/2005/8/layout/cycle3"/>
    <dgm:cxn modelId="{054686E9-9F6D-474C-9616-736F72B9B555}" type="presOf" srcId="{1DC051E8-6389-4551-89EC-F9D164ADC1F2}" destId="{8D656F68-1EAB-4917-BEF9-194BA3150913}" srcOrd="0" destOrd="0" presId="urn:microsoft.com/office/officeart/2005/8/layout/cycle3"/>
    <dgm:cxn modelId="{11F1D628-DE56-4F3A-A8A5-4D4A98748D1D}" srcId="{321A34AC-13B0-46DE-B38A-D5F64436CEE3}" destId="{7DBBD0EF-C14C-413C-A717-52EDE6FC00EA}" srcOrd="0" destOrd="0" parTransId="{0746E65B-CF91-4FBE-AEE8-96C9DDCA2144}" sibTransId="{2976B2B7-8717-463E-88DB-417A7C8801C9}"/>
    <dgm:cxn modelId="{395FC268-E1BC-4162-86F0-E79C48801F7C}" type="presOf" srcId="{321A34AC-13B0-46DE-B38A-D5F64436CEE3}" destId="{E253C6DA-7C0C-4130-8EAB-9888FF0603A6}" srcOrd="0" destOrd="0" presId="urn:microsoft.com/office/officeart/2005/8/layout/cycle3"/>
    <dgm:cxn modelId="{C1536138-DEF1-4D2C-B646-6C41AF090699}" type="presParOf" srcId="{E253C6DA-7C0C-4130-8EAB-9888FF0603A6}" destId="{C48858EC-1914-4030-A86E-FBB4008A456D}" srcOrd="0" destOrd="0" presId="urn:microsoft.com/office/officeart/2005/8/layout/cycle3"/>
    <dgm:cxn modelId="{9C3A31E0-DCC6-4606-8E03-691E299CBE58}" type="presParOf" srcId="{C48858EC-1914-4030-A86E-FBB4008A456D}" destId="{238C2D82-2AFF-490F-A7A8-7F1B0F74B230}" srcOrd="0" destOrd="0" presId="urn:microsoft.com/office/officeart/2005/8/layout/cycle3"/>
    <dgm:cxn modelId="{303823EC-287D-4141-801E-FDDE868FFF09}" type="presParOf" srcId="{C48858EC-1914-4030-A86E-FBB4008A456D}" destId="{CA72993E-A7D4-4629-B6FE-F31648251BC8}" srcOrd="1" destOrd="0" presId="urn:microsoft.com/office/officeart/2005/8/layout/cycle3"/>
    <dgm:cxn modelId="{D512B7BD-93EF-4B42-AE23-A03363C31CE1}" type="presParOf" srcId="{C48858EC-1914-4030-A86E-FBB4008A456D}" destId="{8D656F68-1EAB-4917-BEF9-194BA3150913}" srcOrd="2" destOrd="0" presId="urn:microsoft.com/office/officeart/2005/8/layout/cycle3"/>
    <dgm:cxn modelId="{3BCDC792-8D28-4E3C-BD04-20DE7CECCCFF}" type="presParOf" srcId="{C48858EC-1914-4030-A86E-FBB4008A456D}" destId="{E2D85C94-F676-403B-925A-26D9C0A66543}" srcOrd="3" destOrd="0" presId="urn:microsoft.com/office/officeart/2005/8/layout/cycle3"/>
    <dgm:cxn modelId="{2D1AC15B-5911-4175-920D-98797A40BF4C}" type="presParOf" srcId="{C48858EC-1914-4030-A86E-FBB4008A456D}" destId="{834F700C-F430-4571-9088-63A6421EBC82}" srcOrd="4" destOrd="0" presId="urn:microsoft.com/office/officeart/2005/8/layout/cycle3"/>
    <dgm:cxn modelId="{C7BD5E63-0067-44C5-A499-134BA91E071B}" type="presParOf" srcId="{C48858EC-1914-4030-A86E-FBB4008A456D}" destId="{A3A6B975-F6F3-4711-AA36-0B17F0C3C3D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6E38C3-DE1E-4A51-975D-5E9223756E7E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472CD-911D-462D-A133-CEC253C55E57}">
      <dgm:prSet phldrT="[Text]"/>
      <dgm:spPr/>
      <dgm:t>
        <a:bodyPr/>
        <a:lstStyle/>
        <a:p>
          <a:r>
            <a:rPr lang="en-US" dirty="0" smtClean="0"/>
            <a:t>College Graduate</a:t>
          </a:r>
          <a:endParaRPr lang="en-US" dirty="0"/>
        </a:p>
      </dgm:t>
    </dgm:pt>
    <dgm:pt modelId="{C2E0825A-3FEC-4F17-BC53-92945390A19D}" type="parTrans" cxnId="{CB9D5EDC-E847-4031-BC06-05C4D9690F28}">
      <dgm:prSet/>
      <dgm:spPr/>
      <dgm:t>
        <a:bodyPr/>
        <a:lstStyle/>
        <a:p>
          <a:endParaRPr lang="en-US"/>
        </a:p>
      </dgm:t>
    </dgm:pt>
    <dgm:pt modelId="{02229001-93BB-40B3-B3ED-7C5BFC5F3157}" type="sibTrans" cxnId="{CB9D5EDC-E847-4031-BC06-05C4D9690F28}">
      <dgm:prSet/>
      <dgm:spPr/>
      <dgm:t>
        <a:bodyPr/>
        <a:lstStyle/>
        <a:p>
          <a:endParaRPr lang="en-US"/>
        </a:p>
      </dgm:t>
    </dgm:pt>
    <dgm:pt modelId="{A92F818B-F02F-42DB-85B2-9EFFCB78999F}">
      <dgm:prSet phldrT="[Text]"/>
      <dgm:spPr/>
      <dgm:t>
        <a:bodyPr/>
        <a:lstStyle/>
        <a:p>
          <a:r>
            <a:rPr lang="en-US" dirty="0" smtClean="0"/>
            <a:t>Bachelors Marketing</a:t>
          </a:r>
          <a:endParaRPr lang="en-US" dirty="0"/>
        </a:p>
      </dgm:t>
    </dgm:pt>
    <dgm:pt modelId="{2D3A42BE-8FFD-488B-978A-BDD660B2FC3E}" type="parTrans" cxnId="{173F4D17-FBFF-4216-8DC4-7BE8EF7D5E2E}">
      <dgm:prSet/>
      <dgm:spPr/>
      <dgm:t>
        <a:bodyPr/>
        <a:lstStyle/>
        <a:p>
          <a:endParaRPr lang="en-US"/>
        </a:p>
      </dgm:t>
    </dgm:pt>
    <dgm:pt modelId="{5A6F3F07-89CD-45DF-AAE1-06B70D9E8A95}" type="sibTrans" cxnId="{173F4D17-FBFF-4216-8DC4-7BE8EF7D5E2E}">
      <dgm:prSet/>
      <dgm:spPr/>
      <dgm:t>
        <a:bodyPr/>
        <a:lstStyle/>
        <a:p>
          <a:endParaRPr lang="en-US"/>
        </a:p>
      </dgm:t>
    </dgm:pt>
    <dgm:pt modelId="{4962AA5E-DB52-48BD-B73E-3573B05E3560}">
      <dgm:prSet phldrT="[Text]"/>
      <dgm:spPr/>
      <dgm:t>
        <a:bodyPr/>
        <a:lstStyle/>
        <a:p>
          <a:r>
            <a:rPr lang="en-US" dirty="0" smtClean="0"/>
            <a:t>Law Degree J</a:t>
          </a:r>
          <a:r>
            <a:rPr lang="en-US" b="1" dirty="0" smtClean="0">
              <a:ln>
                <a:solidFill>
                  <a:schemeClr val="bg1">
                    <a:alpha val="99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rPr>
            <a:t>.D./M.B.A.</a:t>
          </a:r>
          <a:endParaRPr lang="en-US" dirty="0"/>
        </a:p>
      </dgm:t>
    </dgm:pt>
    <dgm:pt modelId="{E551F8CC-3E8F-447B-A334-705588B52A94}" type="parTrans" cxnId="{6559C333-2AB1-4FD8-997D-28081CAF2329}">
      <dgm:prSet/>
      <dgm:spPr/>
      <dgm:t>
        <a:bodyPr/>
        <a:lstStyle/>
        <a:p>
          <a:endParaRPr lang="en-US"/>
        </a:p>
      </dgm:t>
    </dgm:pt>
    <dgm:pt modelId="{74CDA6E2-8021-40BE-B7B8-75193163C447}" type="sibTrans" cxnId="{6559C333-2AB1-4FD8-997D-28081CAF2329}">
      <dgm:prSet/>
      <dgm:spPr/>
      <dgm:t>
        <a:bodyPr/>
        <a:lstStyle/>
        <a:p>
          <a:endParaRPr lang="en-US"/>
        </a:p>
      </dgm:t>
    </dgm:pt>
    <dgm:pt modelId="{B82C3BBF-2F2E-44E6-81E6-3273E268B895}">
      <dgm:prSet phldrT="[Text]"/>
      <dgm:spPr/>
      <dgm:t>
        <a:bodyPr/>
        <a:lstStyle/>
        <a:p>
          <a:r>
            <a:rPr lang="en-US" dirty="0" smtClean="0"/>
            <a:t>Career</a:t>
          </a:r>
          <a:endParaRPr lang="en-US" dirty="0"/>
        </a:p>
      </dgm:t>
    </dgm:pt>
    <dgm:pt modelId="{237B4AD9-192D-4553-BB99-6AA8E4887202}" type="parTrans" cxnId="{3BFD7C4F-A39A-41C7-84D2-73D0185A8BD6}">
      <dgm:prSet/>
      <dgm:spPr/>
      <dgm:t>
        <a:bodyPr/>
        <a:lstStyle/>
        <a:p>
          <a:endParaRPr lang="en-US"/>
        </a:p>
      </dgm:t>
    </dgm:pt>
    <dgm:pt modelId="{08176CFC-EBEC-4069-B57E-DD50C2BFE339}" type="sibTrans" cxnId="{3BFD7C4F-A39A-41C7-84D2-73D0185A8BD6}">
      <dgm:prSet/>
      <dgm:spPr/>
      <dgm:t>
        <a:bodyPr/>
        <a:lstStyle/>
        <a:p>
          <a:endParaRPr lang="en-US"/>
        </a:p>
      </dgm:t>
    </dgm:pt>
    <dgm:pt modelId="{93161C46-5624-4920-B350-D3812B3A47A2}" type="pres">
      <dgm:prSet presAssocID="{F16E38C3-DE1E-4A51-975D-5E9223756E7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9113CF-CC5B-4913-900C-4FF9BCDE8F1A}" type="pres">
      <dgm:prSet presAssocID="{F16E38C3-DE1E-4A51-975D-5E9223756E7E}" presName="ellipse" presStyleLbl="trBgShp" presStyleIdx="0" presStyleCnt="1"/>
      <dgm:spPr/>
    </dgm:pt>
    <dgm:pt modelId="{74477D86-F0F0-4951-B2C9-7189C11A2692}" type="pres">
      <dgm:prSet presAssocID="{F16E38C3-DE1E-4A51-975D-5E9223756E7E}" presName="arrow1" presStyleLbl="fgShp" presStyleIdx="0" presStyleCnt="1"/>
      <dgm:spPr/>
    </dgm:pt>
    <dgm:pt modelId="{AC54645C-1152-4060-9B14-10AFE349AB65}" type="pres">
      <dgm:prSet presAssocID="{F16E38C3-DE1E-4A51-975D-5E9223756E7E}" presName="rectangle" presStyleLbl="revTx" presStyleIdx="0" presStyleCnt="1" custScaleY="98958" custLinFactNeighborX="-2083" custLinFactNeighborY="497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CF9A2C-239F-4685-9260-D2F9AF19BB67}" type="pres">
      <dgm:prSet presAssocID="{A92F818B-F02F-42DB-85B2-9EFFCB78999F}" presName="item1" presStyleLbl="node1" presStyleIdx="0" presStyleCnt="3" custScaleX="1735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E6F7DF-897C-42A7-A626-19A21A40F2CD}" type="pres">
      <dgm:prSet presAssocID="{4962AA5E-DB52-48BD-B73E-3573B05E3560}" presName="item2" presStyleLbl="node1" presStyleIdx="1" presStyleCnt="3" custScaleX="211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A7C62D-B149-444D-BE34-7AABF567B5DE}" type="pres">
      <dgm:prSet presAssocID="{B82C3BBF-2F2E-44E6-81E6-3273E268B895}" presName="item3" presStyleLbl="node1" presStyleIdx="2" presStyleCnt="3" custScaleX="177778" custLinFactNeighborX="-5000" custLinFactNeighborY="-59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BCF1EA-E49B-4E6F-883C-AE83A7A3A7A0}" type="pres">
      <dgm:prSet presAssocID="{F16E38C3-DE1E-4A51-975D-5E9223756E7E}" presName="funnel" presStyleLbl="trAlignAcc1" presStyleIdx="0" presStyleCnt="1" custScaleX="142857" custScaleY="124777" custLinFactNeighborX="0" custLinFactNeighborY="10393"/>
      <dgm:spPr/>
    </dgm:pt>
  </dgm:ptLst>
  <dgm:cxnLst>
    <dgm:cxn modelId="{DAFDAB57-5E4F-47B2-9AC1-A6745ACCFFA1}" type="presOf" srcId="{545472CD-911D-462D-A133-CEC253C55E57}" destId="{10A7C62D-B149-444D-BE34-7AABF567B5DE}" srcOrd="0" destOrd="0" presId="urn:microsoft.com/office/officeart/2005/8/layout/funnel1"/>
    <dgm:cxn modelId="{C3B36965-DF24-430F-B6B8-E55FD7767016}" type="presOf" srcId="{F16E38C3-DE1E-4A51-975D-5E9223756E7E}" destId="{93161C46-5624-4920-B350-D3812B3A47A2}" srcOrd="0" destOrd="0" presId="urn:microsoft.com/office/officeart/2005/8/layout/funnel1"/>
    <dgm:cxn modelId="{6559C333-2AB1-4FD8-997D-28081CAF2329}" srcId="{F16E38C3-DE1E-4A51-975D-5E9223756E7E}" destId="{4962AA5E-DB52-48BD-B73E-3573B05E3560}" srcOrd="2" destOrd="0" parTransId="{E551F8CC-3E8F-447B-A334-705588B52A94}" sibTransId="{74CDA6E2-8021-40BE-B7B8-75193163C447}"/>
    <dgm:cxn modelId="{8E7FD6B9-3FDB-477D-A506-FDD9C6D9C7C3}" type="presOf" srcId="{B82C3BBF-2F2E-44E6-81E6-3273E268B895}" destId="{AC54645C-1152-4060-9B14-10AFE349AB65}" srcOrd="0" destOrd="0" presId="urn:microsoft.com/office/officeart/2005/8/layout/funnel1"/>
    <dgm:cxn modelId="{697DD2FC-881C-4C2D-9B3C-874941715E18}" type="presOf" srcId="{A92F818B-F02F-42DB-85B2-9EFFCB78999F}" destId="{03E6F7DF-897C-42A7-A626-19A21A40F2CD}" srcOrd="0" destOrd="0" presId="urn:microsoft.com/office/officeart/2005/8/layout/funnel1"/>
    <dgm:cxn modelId="{CB9D5EDC-E847-4031-BC06-05C4D9690F28}" srcId="{F16E38C3-DE1E-4A51-975D-5E9223756E7E}" destId="{545472CD-911D-462D-A133-CEC253C55E57}" srcOrd="0" destOrd="0" parTransId="{C2E0825A-3FEC-4F17-BC53-92945390A19D}" sibTransId="{02229001-93BB-40B3-B3ED-7C5BFC5F3157}"/>
    <dgm:cxn modelId="{91DCDAE3-A8FC-4656-B2AD-75020DA602D0}" type="presOf" srcId="{4962AA5E-DB52-48BD-B73E-3573B05E3560}" destId="{CDCF9A2C-239F-4685-9260-D2F9AF19BB67}" srcOrd="0" destOrd="0" presId="urn:microsoft.com/office/officeart/2005/8/layout/funnel1"/>
    <dgm:cxn modelId="{173F4D17-FBFF-4216-8DC4-7BE8EF7D5E2E}" srcId="{F16E38C3-DE1E-4A51-975D-5E9223756E7E}" destId="{A92F818B-F02F-42DB-85B2-9EFFCB78999F}" srcOrd="1" destOrd="0" parTransId="{2D3A42BE-8FFD-488B-978A-BDD660B2FC3E}" sibTransId="{5A6F3F07-89CD-45DF-AAE1-06B70D9E8A95}"/>
    <dgm:cxn modelId="{3BFD7C4F-A39A-41C7-84D2-73D0185A8BD6}" srcId="{F16E38C3-DE1E-4A51-975D-5E9223756E7E}" destId="{B82C3BBF-2F2E-44E6-81E6-3273E268B895}" srcOrd="3" destOrd="0" parTransId="{237B4AD9-192D-4553-BB99-6AA8E4887202}" sibTransId="{08176CFC-EBEC-4069-B57E-DD50C2BFE339}"/>
    <dgm:cxn modelId="{0F1AF1A2-6C36-4B34-A379-AAA491A8E903}" type="presParOf" srcId="{93161C46-5624-4920-B350-D3812B3A47A2}" destId="{4C9113CF-CC5B-4913-900C-4FF9BCDE8F1A}" srcOrd="0" destOrd="0" presId="urn:microsoft.com/office/officeart/2005/8/layout/funnel1"/>
    <dgm:cxn modelId="{88BC856A-58F4-4302-9C9C-BFBBD9ACF5A2}" type="presParOf" srcId="{93161C46-5624-4920-B350-D3812B3A47A2}" destId="{74477D86-F0F0-4951-B2C9-7189C11A2692}" srcOrd="1" destOrd="0" presId="urn:microsoft.com/office/officeart/2005/8/layout/funnel1"/>
    <dgm:cxn modelId="{9B4E6F46-5981-45ED-BB27-6F2B6B424155}" type="presParOf" srcId="{93161C46-5624-4920-B350-D3812B3A47A2}" destId="{AC54645C-1152-4060-9B14-10AFE349AB65}" srcOrd="2" destOrd="0" presId="urn:microsoft.com/office/officeart/2005/8/layout/funnel1"/>
    <dgm:cxn modelId="{B7F90CDF-43A5-4921-9D39-F92BF5C0D6F5}" type="presParOf" srcId="{93161C46-5624-4920-B350-D3812B3A47A2}" destId="{CDCF9A2C-239F-4685-9260-D2F9AF19BB67}" srcOrd="3" destOrd="0" presId="urn:microsoft.com/office/officeart/2005/8/layout/funnel1"/>
    <dgm:cxn modelId="{43DA9233-E2ED-4832-8D35-8663F16E1417}" type="presParOf" srcId="{93161C46-5624-4920-B350-D3812B3A47A2}" destId="{03E6F7DF-897C-42A7-A626-19A21A40F2CD}" srcOrd="4" destOrd="0" presId="urn:microsoft.com/office/officeart/2005/8/layout/funnel1"/>
    <dgm:cxn modelId="{D7E92B90-A35F-4FD8-852A-8B530A64B98D}" type="presParOf" srcId="{93161C46-5624-4920-B350-D3812B3A47A2}" destId="{10A7C62D-B149-444D-BE34-7AABF567B5DE}" srcOrd="5" destOrd="0" presId="urn:microsoft.com/office/officeart/2005/8/layout/funnel1"/>
    <dgm:cxn modelId="{1ED3AB45-514B-436C-ADDE-B64D4F072281}" type="presParOf" srcId="{93161C46-5624-4920-B350-D3812B3A47A2}" destId="{36BCF1EA-E49B-4E6F-883C-AE83A7A3A7A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A1C9E2-2925-4AAB-9500-0A59371A5AB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FEBC43-8C08-445F-8ED5-FF8D553DBECE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Donations</a:t>
          </a:r>
          <a:endParaRPr lang="en-US" dirty="0"/>
        </a:p>
      </dgm:t>
    </dgm:pt>
    <dgm:pt modelId="{ABDED40F-FB1C-4ECE-9BEB-52889E699851}" type="parTrans" cxnId="{DC670E8C-C5A1-4A0B-8FF3-A65E5C64C08E}">
      <dgm:prSet/>
      <dgm:spPr/>
      <dgm:t>
        <a:bodyPr/>
        <a:lstStyle/>
        <a:p>
          <a:endParaRPr lang="en-US"/>
        </a:p>
      </dgm:t>
    </dgm:pt>
    <dgm:pt modelId="{18401E04-CD96-47CF-B88B-4DC122558EF8}" type="sibTrans" cxnId="{DC670E8C-C5A1-4A0B-8FF3-A65E5C64C08E}">
      <dgm:prSet/>
      <dgm:spPr/>
      <dgm:t>
        <a:bodyPr/>
        <a:lstStyle/>
        <a:p>
          <a:endParaRPr lang="en-US"/>
        </a:p>
      </dgm:t>
    </dgm:pt>
    <dgm:pt modelId="{A5F7567B-937D-42D1-A8AD-AAEC7769DBC7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Books</a:t>
          </a:r>
          <a:endParaRPr lang="en-US" dirty="0"/>
        </a:p>
      </dgm:t>
    </dgm:pt>
    <dgm:pt modelId="{4A012C66-E6C0-41FE-A62B-5464AC17142B}" type="parTrans" cxnId="{070AD3B8-0B47-4F39-B8B8-83D363FEE1BA}">
      <dgm:prSet/>
      <dgm:spPr/>
      <dgm:t>
        <a:bodyPr/>
        <a:lstStyle/>
        <a:p>
          <a:endParaRPr lang="en-US"/>
        </a:p>
      </dgm:t>
    </dgm:pt>
    <dgm:pt modelId="{2A67FB7F-D0B2-495C-A530-239766E6E4B4}" type="sibTrans" cxnId="{070AD3B8-0B47-4F39-B8B8-83D363FEE1BA}">
      <dgm:prSet/>
      <dgm:spPr/>
      <dgm:t>
        <a:bodyPr/>
        <a:lstStyle/>
        <a:p>
          <a:endParaRPr lang="en-US"/>
        </a:p>
      </dgm:t>
    </dgm:pt>
    <dgm:pt modelId="{10BD8338-DE3B-4219-8A9E-57DD9E98278F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Schools Supplies</a:t>
          </a:r>
          <a:endParaRPr lang="en-US" dirty="0"/>
        </a:p>
      </dgm:t>
    </dgm:pt>
    <dgm:pt modelId="{013DE9DF-065B-40CD-9E36-AE9F95025F07}" type="parTrans" cxnId="{F66F78FB-8CE8-46C2-AD46-07E1557AD061}">
      <dgm:prSet/>
      <dgm:spPr/>
      <dgm:t>
        <a:bodyPr/>
        <a:lstStyle/>
        <a:p>
          <a:endParaRPr lang="en-US"/>
        </a:p>
      </dgm:t>
    </dgm:pt>
    <dgm:pt modelId="{4F5D1BD3-F835-47C9-9F16-BA178FD18913}" type="sibTrans" cxnId="{F66F78FB-8CE8-46C2-AD46-07E1557AD061}">
      <dgm:prSet/>
      <dgm:spPr/>
      <dgm:t>
        <a:bodyPr/>
        <a:lstStyle/>
        <a:p>
          <a:endParaRPr lang="en-US"/>
        </a:p>
      </dgm:t>
    </dgm:pt>
    <dgm:pt modelId="{F3710AE2-25AF-4248-990A-D23ABACF64D5}">
      <dgm:prSet phldrT="[Text]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Better prepared students</a:t>
          </a:r>
          <a:endParaRPr lang="en-US" dirty="0"/>
        </a:p>
      </dgm:t>
    </dgm:pt>
    <dgm:pt modelId="{677F4816-9F9D-42A5-863C-1A9E305A8632}" type="parTrans" cxnId="{50CDB9FC-9229-489D-8D59-C5F253E172B1}">
      <dgm:prSet/>
      <dgm:spPr/>
      <dgm:t>
        <a:bodyPr/>
        <a:lstStyle/>
        <a:p>
          <a:endParaRPr lang="en-US"/>
        </a:p>
      </dgm:t>
    </dgm:pt>
    <dgm:pt modelId="{67D50A8B-0D0C-4A9A-B7CD-283AAB8C0794}" type="sibTrans" cxnId="{50CDB9FC-9229-489D-8D59-C5F253E172B1}">
      <dgm:prSet/>
      <dgm:spPr/>
      <dgm:t>
        <a:bodyPr/>
        <a:lstStyle/>
        <a:p>
          <a:endParaRPr lang="en-US"/>
        </a:p>
      </dgm:t>
    </dgm:pt>
    <dgm:pt modelId="{B50A573A-4199-4D35-B0B0-240203C7F615}" type="pres">
      <dgm:prSet presAssocID="{A1A1C9E2-2925-4AAB-9500-0A59371A5AB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F42841-9AD3-4830-A145-36C692D04D99}" type="pres">
      <dgm:prSet presAssocID="{7AFEBC43-8C08-445F-8ED5-FF8D553DBEC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E9AFF-FAA5-4040-A939-2A5477F59409}" type="pres">
      <dgm:prSet presAssocID="{18401E04-CD96-47CF-B88B-4DC122558EF8}" presName="sibTrans" presStyleLbl="sibTrans2D1" presStyleIdx="0" presStyleCnt="4"/>
      <dgm:spPr/>
      <dgm:t>
        <a:bodyPr/>
        <a:lstStyle/>
        <a:p>
          <a:endParaRPr lang="en-US"/>
        </a:p>
      </dgm:t>
    </dgm:pt>
    <dgm:pt modelId="{893263E5-9EBA-45F6-80A9-88770D1A3A5E}" type="pres">
      <dgm:prSet presAssocID="{18401E04-CD96-47CF-B88B-4DC122558EF8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91DB94FD-C090-42DF-9E03-F6863F3AF722}" type="pres">
      <dgm:prSet presAssocID="{A5F7567B-937D-42D1-A8AD-AAEC7769DBC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68B99F-6F1F-4002-9D50-6FDA909A25A0}" type="pres">
      <dgm:prSet presAssocID="{2A67FB7F-D0B2-495C-A530-239766E6E4B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DC37C626-366F-4739-9754-E6D6D9192221}" type="pres">
      <dgm:prSet presAssocID="{2A67FB7F-D0B2-495C-A530-239766E6E4B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EC8946C0-8B01-46F6-9F64-F874DEDD08DF}" type="pres">
      <dgm:prSet presAssocID="{10BD8338-DE3B-4219-8A9E-57DD9E98278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462642-4F63-48E5-BD12-C52379EA49CA}" type="pres">
      <dgm:prSet presAssocID="{4F5D1BD3-F835-47C9-9F16-BA178FD1891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44392A8-5FB6-47F9-9B99-443B15FB20AC}" type="pres">
      <dgm:prSet presAssocID="{4F5D1BD3-F835-47C9-9F16-BA178FD18913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A9D52AA-0E66-4F1C-AB5A-6EE341EA2EE6}" type="pres">
      <dgm:prSet presAssocID="{F3710AE2-25AF-4248-990A-D23ABACF64D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DBA8DA-DB1A-4DCA-87ED-EE10CF96A5DD}" type="pres">
      <dgm:prSet presAssocID="{67D50A8B-0D0C-4A9A-B7CD-283AAB8C0794}" presName="sibTrans" presStyleLbl="sibTrans2D1" presStyleIdx="3" presStyleCnt="4"/>
      <dgm:spPr/>
      <dgm:t>
        <a:bodyPr/>
        <a:lstStyle/>
        <a:p>
          <a:endParaRPr lang="en-US"/>
        </a:p>
      </dgm:t>
    </dgm:pt>
    <dgm:pt modelId="{DA03E24B-38E4-4E8A-8C95-E1932FC5578F}" type="pres">
      <dgm:prSet presAssocID="{67D50A8B-0D0C-4A9A-B7CD-283AAB8C0794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15F45EC5-ADF6-4AD7-83DE-516AA64B7662}" type="presOf" srcId="{A1A1C9E2-2925-4AAB-9500-0A59371A5AB3}" destId="{B50A573A-4199-4D35-B0B0-240203C7F615}" srcOrd="0" destOrd="0" presId="urn:microsoft.com/office/officeart/2005/8/layout/cycle7"/>
    <dgm:cxn modelId="{070AD3B8-0B47-4F39-B8B8-83D363FEE1BA}" srcId="{A1A1C9E2-2925-4AAB-9500-0A59371A5AB3}" destId="{A5F7567B-937D-42D1-A8AD-AAEC7769DBC7}" srcOrd="1" destOrd="0" parTransId="{4A012C66-E6C0-41FE-A62B-5464AC17142B}" sibTransId="{2A67FB7F-D0B2-495C-A530-239766E6E4B4}"/>
    <dgm:cxn modelId="{F66F78FB-8CE8-46C2-AD46-07E1557AD061}" srcId="{A1A1C9E2-2925-4AAB-9500-0A59371A5AB3}" destId="{10BD8338-DE3B-4219-8A9E-57DD9E98278F}" srcOrd="2" destOrd="0" parTransId="{013DE9DF-065B-40CD-9E36-AE9F95025F07}" sibTransId="{4F5D1BD3-F835-47C9-9F16-BA178FD18913}"/>
    <dgm:cxn modelId="{CEDD9DB6-43E7-4FA3-BD90-89F28B7B695A}" type="presOf" srcId="{10BD8338-DE3B-4219-8A9E-57DD9E98278F}" destId="{EC8946C0-8B01-46F6-9F64-F874DEDD08DF}" srcOrd="0" destOrd="0" presId="urn:microsoft.com/office/officeart/2005/8/layout/cycle7"/>
    <dgm:cxn modelId="{F1B75955-5A97-40C5-87DD-E08B394729C9}" type="presOf" srcId="{2A67FB7F-D0B2-495C-A530-239766E6E4B4}" destId="{DC37C626-366F-4739-9754-E6D6D9192221}" srcOrd="1" destOrd="0" presId="urn:microsoft.com/office/officeart/2005/8/layout/cycle7"/>
    <dgm:cxn modelId="{E6F5E084-660E-4FDA-AEEC-E3F3966801C9}" type="presOf" srcId="{A5F7567B-937D-42D1-A8AD-AAEC7769DBC7}" destId="{91DB94FD-C090-42DF-9E03-F6863F3AF722}" srcOrd="0" destOrd="0" presId="urn:microsoft.com/office/officeart/2005/8/layout/cycle7"/>
    <dgm:cxn modelId="{4A14A537-B713-4AF9-9BCD-12C450CCB20C}" type="presOf" srcId="{18401E04-CD96-47CF-B88B-4DC122558EF8}" destId="{983E9AFF-FAA5-4040-A939-2A5477F59409}" srcOrd="0" destOrd="0" presId="urn:microsoft.com/office/officeart/2005/8/layout/cycle7"/>
    <dgm:cxn modelId="{648B77AB-0FEF-4526-8C4C-6FCB9A1F15B3}" type="presOf" srcId="{7AFEBC43-8C08-445F-8ED5-FF8D553DBECE}" destId="{C8F42841-9AD3-4830-A145-36C692D04D99}" srcOrd="0" destOrd="0" presId="urn:microsoft.com/office/officeart/2005/8/layout/cycle7"/>
    <dgm:cxn modelId="{4B46A9D2-EFCD-4297-A128-AE358B344999}" type="presOf" srcId="{4F5D1BD3-F835-47C9-9F16-BA178FD18913}" destId="{CC462642-4F63-48E5-BD12-C52379EA49CA}" srcOrd="0" destOrd="0" presId="urn:microsoft.com/office/officeart/2005/8/layout/cycle7"/>
    <dgm:cxn modelId="{91E8BCAB-9D72-4879-A823-EA726CD02E12}" type="presOf" srcId="{18401E04-CD96-47CF-B88B-4DC122558EF8}" destId="{893263E5-9EBA-45F6-80A9-88770D1A3A5E}" srcOrd="1" destOrd="0" presId="urn:microsoft.com/office/officeart/2005/8/layout/cycle7"/>
    <dgm:cxn modelId="{50CDB9FC-9229-489D-8D59-C5F253E172B1}" srcId="{A1A1C9E2-2925-4AAB-9500-0A59371A5AB3}" destId="{F3710AE2-25AF-4248-990A-D23ABACF64D5}" srcOrd="3" destOrd="0" parTransId="{677F4816-9F9D-42A5-863C-1A9E305A8632}" sibTransId="{67D50A8B-0D0C-4A9A-B7CD-283AAB8C0794}"/>
    <dgm:cxn modelId="{806F0CCC-40CA-4C74-B7CF-AD53192D938B}" type="presOf" srcId="{67D50A8B-0D0C-4A9A-B7CD-283AAB8C0794}" destId="{E8DBA8DA-DB1A-4DCA-87ED-EE10CF96A5DD}" srcOrd="0" destOrd="0" presId="urn:microsoft.com/office/officeart/2005/8/layout/cycle7"/>
    <dgm:cxn modelId="{E391409E-C8C9-4167-97BC-BD65F96CC693}" type="presOf" srcId="{67D50A8B-0D0C-4A9A-B7CD-283AAB8C0794}" destId="{DA03E24B-38E4-4E8A-8C95-E1932FC5578F}" srcOrd="1" destOrd="0" presId="urn:microsoft.com/office/officeart/2005/8/layout/cycle7"/>
    <dgm:cxn modelId="{76016DE8-80A4-44BB-ABE0-5BC904495365}" type="presOf" srcId="{2A67FB7F-D0B2-495C-A530-239766E6E4B4}" destId="{AB68B99F-6F1F-4002-9D50-6FDA909A25A0}" srcOrd="0" destOrd="0" presId="urn:microsoft.com/office/officeart/2005/8/layout/cycle7"/>
    <dgm:cxn modelId="{7EF862F4-C718-46DB-9066-F1F0DA2CD09A}" type="presOf" srcId="{4F5D1BD3-F835-47C9-9F16-BA178FD18913}" destId="{D44392A8-5FB6-47F9-9B99-443B15FB20AC}" srcOrd="1" destOrd="0" presId="urn:microsoft.com/office/officeart/2005/8/layout/cycle7"/>
    <dgm:cxn modelId="{DC670E8C-C5A1-4A0B-8FF3-A65E5C64C08E}" srcId="{A1A1C9E2-2925-4AAB-9500-0A59371A5AB3}" destId="{7AFEBC43-8C08-445F-8ED5-FF8D553DBECE}" srcOrd="0" destOrd="0" parTransId="{ABDED40F-FB1C-4ECE-9BEB-52889E699851}" sibTransId="{18401E04-CD96-47CF-B88B-4DC122558EF8}"/>
    <dgm:cxn modelId="{6F921EFF-A28B-4228-9AF1-8834D7F8BC28}" type="presOf" srcId="{F3710AE2-25AF-4248-990A-D23ABACF64D5}" destId="{CA9D52AA-0E66-4F1C-AB5A-6EE341EA2EE6}" srcOrd="0" destOrd="0" presId="urn:microsoft.com/office/officeart/2005/8/layout/cycle7"/>
    <dgm:cxn modelId="{2EFF8217-BB94-4C9D-9F33-92D56069C49A}" type="presParOf" srcId="{B50A573A-4199-4D35-B0B0-240203C7F615}" destId="{C8F42841-9AD3-4830-A145-36C692D04D99}" srcOrd="0" destOrd="0" presId="urn:microsoft.com/office/officeart/2005/8/layout/cycle7"/>
    <dgm:cxn modelId="{9406D66A-37C9-441D-9B27-2745CA427561}" type="presParOf" srcId="{B50A573A-4199-4D35-B0B0-240203C7F615}" destId="{983E9AFF-FAA5-4040-A939-2A5477F59409}" srcOrd="1" destOrd="0" presId="urn:microsoft.com/office/officeart/2005/8/layout/cycle7"/>
    <dgm:cxn modelId="{6D980CE1-96BC-414E-BC50-ED02AC7AE0F6}" type="presParOf" srcId="{983E9AFF-FAA5-4040-A939-2A5477F59409}" destId="{893263E5-9EBA-45F6-80A9-88770D1A3A5E}" srcOrd="0" destOrd="0" presId="urn:microsoft.com/office/officeart/2005/8/layout/cycle7"/>
    <dgm:cxn modelId="{6FF1B4C1-CEAB-40F7-BF52-B878195A0782}" type="presParOf" srcId="{B50A573A-4199-4D35-B0B0-240203C7F615}" destId="{91DB94FD-C090-42DF-9E03-F6863F3AF722}" srcOrd="2" destOrd="0" presId="urn:microsoft.com/office/officeart/2005/8/layout/cycle7"/>
    <dgm:cxn modelId="{69CFE0AE-99E3-4F06-B10D-41FDB35B511C}" type="presParOf" srcId="{B50A573A-4199-4D35-B0B0-240203C7F615}" destId="{AB68B99F-6F1F-4002-9D50-6FDA909A25A0}" srcOrd="3" destOrd="0" presId="urn:microsoft.com/office/officeart/2005/8/layout/cycle7"/>
    <dgm:cxn modelId="{35F31035-2098-4936-8AEA-BEDF18513429}" type="presParOf" srcId="{AB68B99F-6F1F-4002-9D50-6FDA909A25A0}" destId="{DC37C626-366F-4739-9754-E6D6D9192221}" srcOrd="0" destOrd="0" presId="urn:microsoft.com/office/officeart/2005/8/layout/cycle7"/>
    <dgm:cxn modelId="{6AC45391-E9F7-4C3F-A0ED-3560CFE6756F}" type="presParOf" srcId="{B50A573A-4199-4D35-B0B0-240203C7F615}" destId="{EC8946C0-8B01-46F6-9F64-F874DEDD08DF}" srcOrd="4" destOrd="0" presId="urn:microsoft.com/office/officeart/2005/8/layout/cycle7"/>
    <dgm:cxn modelId="{9CA39905-5774-4590-83D7-7394648F862A}" type="presParOf" srcId="{B50A573A-4199-4D35-B0B0-240203C7F615}" destId="{CC462642-4F63-48E5-BD12-C52379EA49CA}" srcOrd="5" destOrd="0" presId="urn:microsoft.com/office/officeart/2005/8/layout/cycle7"/>
    <dgm:cxn modelId="{E099B9C9-80E0-462A-A519-7D85FC0EF2F4}" type="presParOf" srcId="{CC462642-4F63-48E5-BD12-C52379EA49CA}" destId="{D44392A8-5FB6-47F9-9B99-443B15FB20AC}" srcOrd="0" destOrd="0" presId="urn:microsoft.com/office/officeart/2005/8/layout/cycle7"/>
    <dgm:cxn modelId="{B5A770A4-2510-4611-85E4-3080CA667DFF}" type="presParOf" srcId="{B50A573A-4199-4D35-B0B0-240203C7F615}" destId="{CA9D52AA-0E66-4F1C-AB5A-6EE341EA2EE6}" srcOrd="6" destOrd="0" presId="urn:microsoft.com/office/officeart/2005/8/layout/cycle7"/>
    <dgm:cxn modelId="{2B0D5D04-B858-4E7D-8C6D-88EE4B508C51}" type="presParOf" srcId="{B50A573A-4199-4D35-B0B0-240203C7F615}" destId="{E8DBA8DA-DB1A-4DCA-87ED-EE10CF96A5DD}" srcOrd="7" destOrd="0" presId="urn:microsoft.com/office/officeart/2005/8/layout/cycle7"/>
    <dgm:cxn modelId="{005BDD48-480E-4AEE-886C-FDF72CCA2469}" type="presParOf" srcId="{E8DBA8DA-DB1A-4DCA-87ED-EE10CF96A5DD}" destId="{DA03E24B-38E4-4E8A-8C95-E1932FC5578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72993E-A7D4-4629-B6FE-F31648251BC8}">
      <dsp:nvSpPr>
        <dsp:cNvPr id="0" name=""/>
        <dsp:cNvSpPr/>
      </dsp:nvSpPr>
      <dsp:spPr>
        <a:xfrm>
          <a:off x="362628" y="84634"/>
          <a:ext cx="2932342" cy="2932342"/>
        </a:xfrm>
        <a:prstGeom prst="circularArrow">
          <a:avLst>
            <a:gd name="adj1" fmla="val 5544"/>
            <a:gd name="adj2" fmla="val 330680"/>
            <a:gd name="adj3" fmla="val 13933416"/>
            <a:gd name="adj4" fmla="val 1729084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8C2D82-2AFF-490F-A7A8-7F1B0F74B230}">
      <dsp:nvSpPr>
        <dsp:cNvPr id="0" name=""/>
        <dsp:cNvSpPr/>
      </dsp:nvSpPr>
      <dsp:spPr>
        <a:xfrm>
          <a:off x="1189434" y="98660"/>
          <a:ext cx="1278731" cy="639365"/>
        </a:xfrm>
        <a:prstGeom prst="roundRect">
          <a:avLst/>
        </a:prstGeom>
        <a:gradFill rotWithShape="1">
          <a:gsLst>
            <a:gs pos="0">
              <a:schemeClr val="accent2">
                <a:tint val="62000"/>
                <a:satMod val="180000"/>
              </a:schemeClr>
            </a:gs>
            <a:gs pos="65000">
              <a:schemeClr val="accent2">
                <a:tint val="32000"/>
                <a:satMod val="250000"/>
              </a:schemeClr>
            </a:gs>
            <a:gs pos="100000">
              <a:schemeClr val="accent2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Education</a:t>
          </a:r>
          <a:endParaRPr lang="en-US" sz="1300" kern="1200" dirty="0"/>
        </a:p>
      </dsp:txBody>
      <dsp:txXfrm>
        <a:off x="1189434" y="98660"/>
        <a:ext cx="1278731" cy="639365"/>
      </dsp:txXfrm>
    </dsp:sp>
    <dsp:sp modelId="{8D656F68-1EAB-4917-BEF9-194BA3150913}">
      <dsp:nvSpPr>
        <dsp:cNvPr id="0" name=""/>
        <dsp:cNvSpPr/>
      </dsp:nvSpPr>
      <dsp:spPr>
        <a:xfrm>
          <a:off x="2378698" y="962710"/>
          <a:ext cx="1278731" cy="639365"/>
        </a:xfrm>
        <a:prstGeom prst="roundRect">
          <a:avLst/>
        </a:prstGeom>
        <a:gradFill rotWithShape="1">
          <a:gsLst>
            <a:gs pos="0">
              <a:schemeClr val="accent3">
                <a:tint val="62000"/>
                <a:satMod val="180000"/>
              </a:schemeClr>
            </a:gs>
            <a:gs pos="65000">
              <a:schemeClr val="accent3">
                <a:tint val="32000"/>
                <a:satMod val="250000"/>
              </a:schemeClr>
            </a:gs>
            <a:gs pos="100000">
              <a:schemeClr val="accent3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Career</a:t>
          </a:r>
          <a:endParaRPr lang="en-US" sz="1300" kern="1200" dirty="0"/>
        </a:p>
      </dsp:txBody>
      <dsp:txXfrm>
        <a:off x="2378698" y="962710"/>
        <a:ext cx="1278731" cy="639365"/>
      </dsp:txXfrm>
    </dsp:sp>
    <dsp:sp modelId="{E2D85C94-F676-403B-925A-26D9C0A66543}">
      <dsp:nvSpPr>
        <dsp:cNvPr id="0" name=""/>
        <dsp:cNvSpPr/>
      </dsp:nvSpPr>
      <dsp:spPr>
        <a:xfrm>
          <a:off x="1924439" y="2360774"/>
          <a:ext cx="1278731" cy="639365"/>
        </a:xfrm>
        <a:prstGeom prst="roundRect">
          <a:avLst/>
        </a:prstGeom>
        <a:gradFill rotWithShape="1">
          <a:gsLst>
            <a:gs pos="0">
              <a:schemeClr val="accent6">
                <a:tint val="62000"/>
                <a:satMod val="180000"/>
              </a:schemeClr>
            </a:gs>
            <a:gs pos="65000">
              <a:schemeClr val="accent6">
                <a:tint val="32000"/>
                <a:satMod val="250000"/>
              </a:schemeClr>
            </a:gs>
            <a:gs pos="100000">
              <a:schemeClr val="accent6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6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Domestic Awareness</a:t>
          </a:r>
          <a:endParaRPr lang="en-US" sz="1300" kern="1200" dirty="0"/>
        </a:p>
      </dsp:txBody>
      <dsp:txXfrm>
        <a:off x="1924439" y="2360774"/>
        <a:ext cx="1278731" cy="639365"/>
      </dsp:txXfrm>
    </dsp:sp>
    <dsp:sp modelId="{834F700C-F430-4571-9088-63A6421EBC82}">
      <dsp:nvSpPr>
        <dsp:cNvPr id="0" name=""/>
        <dsp:cNvSpPr/>
      </dsp:nvSpPr>
      <dsp:spPr>
        <a:xfrm>
          <a:off x="454428" y="2360774"/>
          <a:ext cx="1278731" cy="639365"/>
        </a:xfrm>
        <a:prstGeom prst="roundRect">
          <a:avLst/>
        </a:prstGeom>
        <a:gradFill rotWithShape="1">
          <a:gsLst>
            <a:gs pos="0">
              <a:schemeClr val="accent5">
                <a:tint val="62000"/>
                <a:satMod val="180000"/>
              </a:schemeClr>
            </a:gs>
            <a:gs pos="65000">
              <a:schemeClr val="accent5">
                <a:tint val="32000"/>
                <a:satMod val="250000"/>
              </a:schemeClr>
            </a:gs>
            <a:gs pos="100000">
              <a:schemeClr val="accent5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Community Activism</a:t>
          </a:r>
          <a:endParaRPr lang="en-US" sz="1300" kern="1200" dirty="0"/>
        </a:p>
      </dsp:txBody>
      <dsp:txXfrm>
        <a:off x="454428" y="2360774"/>
        <a:ext cx="1278731" cy="639365"/>
      </dsp:txXfrm>
    </dsp:sp>
    <dsp:sp modelId="{A3A6B975-F6F3-4711-AA36-0B17F0C3C3DF}">
      <dsp:nvSpPr>
        <dsp:cNvPr id="0" name=""/>
        <dsp:cNvSpPr/>
      </dsp:nvSpPr>
      <dsp:spPr>
        <a:xfrm>
          <a:off x="170" y="962710"/>
          <a:ext cx="1278731" cy="639365"/>
        </a:xfrm>
        <a:prstGeom prst="roundRect">
          <a:avLst/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School Resources</a:t>
          </a:r>
          <a:endParaRPr lang="en-US" sz="1300" kern="1200" dirty="0"/>
        </a:p>
      </dsp:txBody>
      <dsp:txXfrm>
        <a:off x="170" y="962710"/>
        <a:ext cx="1278731" cy="63936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9113CF-CC5B-4913-900C-4FF9BCDE8F1A}">
      <dsp:nvSpPr>
        <dsp:cNvPr id="0" name=""/>
        <dsp:cNvSpPr/>
      </dsp:nvSpPr>
      <dsp:spPr>
        <a:xfrm>
          <a:off x="430377" y="294323"/>
          <a:ext cx="1572768" cy="54620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477D86-F0F0-4951-B2C9-7189C11A2692}">
      <dsp:nvSpPr>
        <dsp:cNvPr id="0" name=""/>
        <dsp:cNvSpPr/>
      </dsp:nvSpPr>
      <dsp:spPr>
        <a:xfrm>
          <a:off x="1066800" y="1631785"/>
          <a:ext cx="304800" cy="19507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54645C-1152-4060-9B14-10AFE349AB65}">
      <dsp:nvSpPr>
        <dsp:cNvPr id="0" name=""/>
        <dsp:cNvSpPr/>
      </dsp:nvSpPr>
      <dsp:spPr>
        <a:xfrm>
          <a:off x="457204" y="1847851"/>
          <a:ext cx="1463040" cy="361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Career</a:t>
          </a:r>
          <a:endParaRPr lang="en-US" sz="1100" kern="1200" dirty="0"/>
        </a:p>
      </dsp:txBody>
      <dsp:txXfrm>
        <a:off x="457204" y="1847851"/>
        <a:ext cx="1463040" cy="361948"/>
      </dsp:txXfrm>
    </dsp:sp>
    <dsp:sp modelId="{CDCF9A2C-239F-4685-9260-D2F9AF19BB67}">
      <dsp:nvSpPr>
        <dsp:cNvPr id="0" name=""/>
        <dsp:cNvSpPr/>
      </dsp:nvSpPr>
      <dsp:spPr>
        <a:xfrm>
          <a:off x="800403" y="882709"/>
          <a:ext cx="952197" cy="548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Law Degree J</a:t>
          </a:r>
          <a:r>
            <a:rPr lang="en-US" sz="700" b="1" kern="1200" dirty="0" smtClean="0">
              <a:ln>
                <a:solidFill>
                  <a:schemeClr val="bg1">
                    <a:alpha val="99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rPr>
            <a:t>.D./M.B.A.</a:t>
          </a:r>
          <a:endParaRPr lang="en-US" sz="700" kern="1200" dirty="0"/>
        </a:p>
      </dsp:txBody>
      <dsp:txXfrm>
        <a:off x="800403" y="882709"/>
        <a:ext cx="952197" cy="548640"/>
      </dsp:txXfrm>
    </dsp:sp>
    <dsp:sp modelId="{03E6F7DF-897C-42A7-A626-19A21A40F2CD}">
      <dsp:nvSpPr>
        <dsp:cNvPr id="0" name=""/>
        <dsp:cNvSpPr/>
      </dsp:nvSpPr>
      <dsp:spPr>
        <a:xfrm>
          <a:off x="304800" y="471107"/>
          <a:ext cx="1158239" cy="548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Bachelors Marketing</a:t>
          </a:r>
          <a:endParaRPr lang="en-US" sz="600" kern="1200" dirty="0"/>
        </a:p>
      </dsp:txBody>
      <dsp:txXfrm>
        <a:off x="304800" y="471107"/>
        <a:ext cx="1158239" cy="548640"/>
      </dsp:txXfrm>
    </dsp:sp>
    <dsp:sp modelId="{10A7C62D-B149-444D-BE34-7AABF567B5DE}">
      <dsp:nvSpPr>
        <dsp:cNvPr id="0" name=""/>
        <dsp:cNvSpPr/>
      </dsp:nvSpPr>
      <dsp:spPr>
        <a:xfrm>
          <a:off x="929639" y="305754"/>
          <a:ext cx="975361" cy="548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College Graduate</a:t>
          </a:r>
          <a:endParaRPr lang="en-US" sz="600" kern="1200" dirty="0"/>
        </a:p>
      </dsp:txBody>
      <dsp:txXfrm>
        <a:off x="929639" y="305754"/>
        <a:ext cx="975361" cy="548640"/>
      </dsp:txXfrm>
    </dsp:sp>
    <dsp:sp modelId="{36BCF1EA-E49B-4E6F-883C-AE83A7A3A7A0}">
      <dsp:nvSpPr>
        <dsp:cNvPr id="0" name=""/>
        <dsp:cNvSpPr/>
      </dsp:nvSpPr>
      <dsp:spPr>
        <a:xfrm>
          <a:off x="1" y="200018"/>
          <a:ext cx="2438397" cy="170383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F42841-9AD3-4830-A145-36C692D04D99}">
      <dsp:nvSpPr>
        <dsp:cNvPr id="0" name=""/>
        <dsp:cNvSpPr/>
      </dsp:nvSpPr>
      <dsp:spPr>
        <a:xfrm>
          <a:off x="1341239" y="604"/>
          <a:ext cx="975121" cy="48756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15000"/>
                <a:satMod val="180000"/>
              </a:schemeClr>
            </a:gs>
            <a:gs pos="50000">
              <a:schemeClr val="accent4">
                <a:shade val="45000"/>
                <a:satMod val="170000"/>
              </a:schemeClr>
            </a:gs>
            <a:gs pos="70000">
              <a:schemeClr val="accent4">
                <a:tint val="99000"/>
                <a:shade val="65000"/>
                <a:satMod val="155000"/>
              </a:schemeClr>
            </a:gs>
            <a:gs pos="100000">
              <a:schemeClr val="accent4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satMod val="30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Donations</a:t>
          </a:r>
          <a:endParaRPr lang="en-US" sz="900" kern="1200" dirty="0"/>
        </a:p>
      </dsp:txBody>
      <dsp:txXfrm>
        <a:off x="1341239" y="604"/>
        <a:ext cx="975121" cy="487560"/>
      </dsp:txXfrm>
    </dsp:sp>
    <dsp:sp modelId="{983E9AFF-FAA5-4040-A939-2A5477F59409}">
      <dsp:nvSpPr>
        <dsp:cNvPr id="0" name=""/>
        <dsp:cNvSpPr/>
      </dsp:nvSpPr>
      <dsp:spPr>
        <a:xfrm rot="2700000">
          <a:off x="2043077" y="627419"/>
          <a:ext cx="508159" cy="17064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700000">
        <a:off x="2043077" y="627419"/>
        <a:ext cx="508159" cy="170646"/>
      </dsp:txXfrm>
    </dsp:sp>
    <dsp:sp modelId="{91DB94FD-C090-42DF-9E03-F6863F3AF722}">
      <dsp:nvSpPr>
        <dsp:cNvPr id="0" name=""/>
        <dsp:cNvSpPr/>
      </dsp:nvSpPr>
      <dsp:spPr>
        <a:xfrm>
          <a:off x="2277954" y="937319"/>
          <a:ext cx="975121" cy="48756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satMod val="3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Books</a:t>
          </a:r>
          <a:endParaRPr lang="en-US" sz="900" kern="1200" dirty="0"/>
        </a:p>
      </dsp:txBody>
      <dsp:txXfrm>
        <a:off x="2277954" y="937319"/>
        <a:ext cx="975121" cy="487560"/>
      </dsp:txXfrm>
    </dsp:sp>
    <dsp:sp modelId="{AB68B99F-6F1F-4002-9D50-6FDA909A25A0}">
      <dsp:nvSpPr>
        <dsp:cNvPr id="0" name=""/>
        <dsp:cNvSpPr/>
      </dsp:nvSpPr>
      <dsp:spPr>
        <a:xfrm rot="8100000">
          <a:off x="2043077" y="1564134"/>
          <a:ext cx="508159" cy="17064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8100000">
        <a:off x="2043077" y="1564134"/>
        <a:ext cx="508159" cy="170646"/>
      </dsp:txXfrm>
    </dsp:sp>
    <dsp:sp modelId="{EC8946C0-8B01-46F6-9F64-F874DEDD08DF}">
      <dsp:nvSpPr>
        <dsp:cNvPr id="0" name=""/>
        <dsp:cNvSpPr/>
      </dsp:nvSpPr>
      <dsp:spPr>
        <a:xfrm>
          <a:off x="1341239" y="1874034"/>
          <a:ext cx="975121" cy="48756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15000"/>
                <a:satMod val="180000"/>
              </a:schemeClr>
            </a:gs>
            <a:gs pos="50000">
              <a:schemeClr val="accent2">
                <a:shade val="45000"/>
                <a:satMod val="170000"/>
              </a:schemeClr>
            </a:gs>
            <a:gs pos="70000">
              <a:schemeClr val="accent2">
                <a:tint val="99000"/>
                <a:shade val="65000"/>
                <a:satMod val="155000"/>
              </a:schemeClr>
            </a:gs>
            <a:gs pos="100000">
              <a:schemeClr val="accent2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satMod val="30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Schools Supplies</a:t>
          </a:r>
          <a:endParaRPr lang="en-US" sz="900" kern="1200" dirty="0"/>
        </a:p>
      </dsp:txBody>
      <dsp:txXfrm>
        <a:off x="1341239" y="1874034"/>
        <a:ext cx="975121" cy="487560"/>
      </dsp:txXfrm>
    </dsp:sp>
    <dsp:sp modelId="{CC462642-4F63-48E5-BD12-C52379EA49CA}">
      <dsp:nvSpPr>
        <dsp:cNvPr id="0" name=""/>
        <dsp:cNvSpPr/>
      </dsp:nvSpPr>
      <dsp:spPr>
        <a:xfrm rot="13500000">
          <a:off x="1106362" y="1564134"/>
          <a:ext cx="508159" cy="17064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3500000">
        <a:off x="1106362" y="1564134"/>
        <a:ext cx="508159" cy="170646"/>
      </dsp:txXfrm>
    </dsp:sp>
    <dsp:sp modelId="{CA9D52AA-0E66-4F1C-AB5A-6EE341EA2EE6}">
      <dsp:nvSpPr>
        <dsp:cNvPr id="0" name=""/>
        <dsp:cNvSpPr/>
      </dsp:nvSpPr>
      <dsp:spPr>
        <a:xfrm>
          <a:off x="404523" y="937319"/>
          <a:ext cx="975121" cy="48756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shade val="15000"/>
                <a:satMod val="180000"/>
              </a:schemeClr>
            </a:gs>
            <a:gs pos="50000">
              <a:schemeClr val="dk1">
                <a:shade val="45000"/>
                <a:satMod val="170000"/>
              </a:schemeClr>
            </a:gs>
            <a:gs pos="70000">
              <a:schemeClr val="dk1">
                <a:tint val="99000"/>
                <a:shade val="65000"/>
                <a:satMod val="155000"/>
              </a:schemeClr>
            </a:gs>
            <a:gs pos="100000">
              <a:schemeClr val="dk1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dk1">
              <a:satMod val="300000"/>
            </a:schemeClr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Better prepared students</a:t>
          </a:r>
          <a:endParaRPr lang="en-US" sz="900" kern="1200" dirty="0"/>
        </a:p>
      </dsp:txBody>
      <dsp:txXfrm>
        <a:off x="404523" y="937319"/>
        <a:ext cx="975121" cy="487560"/>
      </dsp:txXfrm>
    </dsp:sp>
    <dsp:sp modelId="{E8DBA8DA-DB1A-4DCA-87ED-EE10CF96A5DD}">
      <dsp:nvSpPr>
        <dsp:cNvPr id="0" name=""/>
        <dsp:cNvSpPr/>
      </dsp:nvSpPr>
      <dsp:spPr>
        <a:xfrm rot="18900000">
          <a:off x="1106362" y="627419"/>
          <a:ext cx="508159" cy="17064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900000">
        <a:off x="1106362" y="627419"/>
        <a:ext cx="508159" cy="170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DD4198-C2F2-4998-BCF4-3604B6D64190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E6954A-7F93-4466-BB22-9C6254A94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D4198-C2F2-4998-BCF4-3604B6D64190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6954A-7F93-4466-BB22-9C6254A94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D4198-C2F2-4998-BCF4-3604B6D64190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6954A-7F93-4466-BB22-9C6254A94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D4198-C2F2-4998-BCF4-3604B6D64190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6954A-7F93-4466-BB22-9C6254A948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D4198-C2F2-4998-BCF4-3604B6D64190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6954A-7F93-4466-BB22-9C6254A948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D4198-C2F2-4998-BCF4-3604B6D64190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6954A-7F93-4466-BB22-9C6254A948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D4198-C2F2-4998-BCF4-3604B6D64190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6954A-7F93-4466-BB22-9C6254A94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D4198-C2F2-4998-BCF4-3604B6D64190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6954A-7F93-4466-BB22-9C6254A948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D4198-C2F2-4998-BCF4-3604B6D64190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6954A-7F93-4466-BB22-9C6254A94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DD4198-C2F2-4998-BCF4-3604B6D64190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6954A-7F93-4466-BB22-9C6254A94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DD4198-C2F2-4998-BCF4-3604B6D64190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E6954A-7F93-4466-BB22-9C6254A948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DD4198-C2F2-4998-BCF4-3604B6D64190}" type="datetimeFigureOut">
              <a:rPr lang="en-US" smtClean="0"/>
              <a:pPr/>
              <a:t>4/21/2010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E6954A-7F93-4466-BB22-9C6254A94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senate.gov/newsroom/press/release/?id=0bebd6b1-56b3-439c-9463-f7e5771cb467&amp;groups=Rankin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"/>
            <a:ext cx="7772400" cy="914400"/>
          </a:xfrm>
        </p:spPr>
        <p:txBody>
          <a:bodyPr/>
          <a:lstStyle/>
          <a:p>
            <a:r>
              <a:rPr lang="en-US" u="sng" dirty="0" smtClean="0"/>
              <a:t>A New Day in Education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410200"/>
            <a:ext cx="7772400" cy="1447800"/>
          </a:xfrm>
        </p:spPr>
        <p:txBody>
          <a:bodyPr/>
          <a:lstStyle/>
          <a:p>
            <a:pPr algn="ctr"/>
            <a:r>
              <a:rPr lang="en-US" b="1" dirty="0" smtClean="0"/>
              <a:t>Brian Adams</a:t>
            </a:r>
          </a:p>
          <a:p>
            <a:pPr algn="ctr"/>
            <a:r>
              <a:rPr lang="en-US" b="1" dirty="0" smtClean="0"/>
              <a:t>EMD 350V M73</a:t>
            </a:r>
          </a:p>
          <a:p>
            <a:pPr algn="ctr"/>
            <a:r>
              <a:rPr lang="en-US" dirty="0" smtClean="0"/>
              <a:t>“Think Globally, Act Locally”</a:t>
            </a:r>
          </a:p>
          <a:p>
            <a:pPr algn="ctr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Understanding where we have failed in the lack of leadership in our public schools.</a:t>
            </a: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Start a business model for all businesses to follow that involves giving back to public schools.</a:t>
            </a: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Make it simple and yet rewarding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Introduction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305800" cy="515112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Constantia" pitchFamily="18" charset="0"/>
              </a:rPr>
              <a:t>Giving back to Public Schools</a:t>
            </a:r>
            <a:endParaRPr lang="en-US" u="sng" dirty="0">
              <a:latin typeface="Constantia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228600" y="2209800"/>
          <a:ext cx="3657600" cy="309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4038600" y="2057400"/>
          <a:ext cx="24384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Curved Down Arrow 5"/>
          <p:cNvSpPr/>
          <p:nvPr/>
        </p:nvSpPr>
        <p:spPr>
          <a:xfrm>
            <a:off x="1905000" y="1219200"/>
            <a:ext cx="3505200" cy="1143000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3886200" y="3505200"/>
            <a:ext cx="7620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Diagram 11"/>
          <p:cNvGraphicFramePr/>
          <p:nvPr/>
        </p:nvGraphicFramePr>
        <p:xfrm>
          <a:off x="5486400" y="4343400"/>
          <a:ext cx="36576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3" name="Left-Right Arrow 12"/>
          <p:cNvSpPr/>
          <p:nvPr/>
        </p:nvSpPr>
        <p:spPr>
          <a:xfrm rot="856027">
            <a:off x="3360992" y="4887270"/>
            <a:ext cx="2590834" cy="990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Arial Black" pitchFamily="34" charset="0"/>
              </a:rPr>
              <a:t>Every day in our country about 7,000 students drop out of high school.</a:t>
            </a:r>
            <a:r>
              <a:rPr lang="en-US" sz="1100" b="1" dirty="0" smtClean="0">
                <a:latin typeface="Arial Black" pitchFamily="34" charset="0"/>
              </a:rPr>
              <a:t> </a:t>
            </a:r>
            <a:r>
              <a:rPr lang="en-US" sz="1100" b="1" dirty="0" smtClean="0">
                <a:solidFill>
                  <a:srgbClr val="C00000"/>
                </a:solidFill>
                <a:latin typeface="Arial Black" pitchFamily="34" charset="0"/>
              </a:rPr>
              <a:t>(</a:t>
            </a:r>
            <a:r>
              <a:rPr lang="en-US" sz="1100" b="1" dirty="0" err="1" smtClean="0">
                <a:solidFill>
                  <a:srgbClr val="C00000"/>
                </a:solidFill>
                <a:latin typeface="Arial Black" pitchFamily="34" charset="0"/>
              </a:rPr>
              <a:t>Orfield</a:t>
            </a:r>
            <a:r>
              <a:rPr lang="en-US" sz="1100" b="1" dirty="0" smtClean="0">
                <a:solidFill>
                  <a:srgbClr val="C00000"/>
                </a:solidFill>
                <a:latin typeface="Arial Black" pitchFamily="34" charset="0"/>
              </a:rPr>
              <a:t>, 2010)*</a:t>
            </a:r>
          </a:p>
          <a:p>
            <a:endParaRPr lang="en-US" sz="1100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Half of all college students must take remedial courses after graduating from high school before they can take college level coursework. </a:t>
            </a:r>
            <a:r>
              <a:rPr lang="en-US" sz="1100" b="1" dirty="0" smtClean="0">
                <a:solidFill>
                  <a:srgbClr val="C00000"/>
                </a:solidFill>
                <a:latin typeface="Arial Black" pitchFamily="34" charset="0"/>
              </a:rPr>
              <a:t>(</a:t>
            </a:r>
            <a:r>
              <a:rPr lang="en-US" sz="1100" b="1" dirty="0" err="1" smtClean="0">
                <a:solidFill>
                  <a:srgbClr val="C00000"/>
                </a:solidFill>
                <a:latin typeface="Arial Black" pitchFamily="34" charset="0"/>
              </a:rPr>
              <a:t>Orfield</a:t>
            </a:r>
            <a:r>
              <a:rPr lang="en-US" sz="1100" b="1" dirty="0" smtClean="0">
                <a:solidFill>
                  <a:srgbClr val="C00000"/>
                </a:solidFill>
                <a:latin typeface="Arial Black" pitchFamily="34" charset="0"/>
              </a:rPr>
              <a:t>, 2010)*</a:t>
            </a:r>
          </a:p>
          <a:p>
            <a:endParaRPr lang="en-US" sz="1100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Public elementary schools and public charter elementary schools averaged 21.2 students and 21.4 students per class, respectively.</a:t>
            </a:r>
          </a:p>
          <a:p>
            <a:endParaRPr lang="en-US" sz="1100" b="1" dirty="0" smtClean="0"/>
          </a:p>
          <a:p>
            <a:endParaRPr lang="en-US" sz="11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700" u="sng" dirty="0" smtClean="0"/>
              <a:t>Problem</a:t>
            </a:r>
            <a:endParaRPr lang="en-US" sz="37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8915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C00000"/>
                </a:solidFill>
              </a:rPr>
              <a:t>*</a:t>
            </a:r>
            <a:r>
              <a:rPr lang="en-US" sz="1050" dirty="0" err="1" smtClean="0">
                <a:solidFill>
                  <a:srgbClr val="C00000"/>
                </a:solidFill>
              </a:rPr>
              <a:t>Orfield</a:t>
            </a:r>
            <a:r>
              <a:rPr lang="en-US" sz="1050" dirty="0" smtClean="0">
                <a:solidFill>
                  <a:srgbClr val="C00000"/>
                </a:solidFill>
              </a:rPr>
              <a:t>, C. (2010, 03 09). </a:t>
            </a:r>
            <a:r>
              <a:rPr lang="en-US" sz="1050" i="1" dirty="0" smtClean="0">
                <a:solidFill>
                  <a:srgbClr val="C00000"/>
                </a:solidFill>
              </a:rPr>
              <a:t>US Senate Committee on Health, Education, Labor, &amp; Pensions</a:t>
            </a:r>
            <a:r>
              <a:rPr lang="en-US" sz="1050" dirty="0" smtClean="0">
                <a:solidFill>
                  <a:srgbClr val="C00000"/>
                </a:solidFill>
              </a:rPr>
              <a:t>. Retrieved 2010, from </a:t>
            </a:r>
            <a:r>
              <a:rPr lang="en-US" sz="1050" dirty="0" smtClean="0">
                <a:solidFill>
                  <a:srgbClr val="7030A0"/>
                </a:solidFill>
                <a:hlinkClick r:id="rId3"/>
              </a:rPr>
              <a:t>http://help.senate.gov/newsroom/press/release/?id=0bebd6b1-56b3-439c-9463-f7e5771cb467&amp;groups=Ranking</a:t>
            </a:r>
            <a:endParaRPr lang="en-US" sz="105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Arial Black" pitchFamily="34" charset="0"/>
              </a:rPr>
              <a:t>Relieve School District of some of the financial burden of providing books to schools.</a:t>
            </a:r>
          </a:p>
          <a:p>
            <a:pPr>
              <a:buNone/>
            </a:pPr>
            <a:endParaRPr lang="en-US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That financial relief can then go towards teacher salaries, and other financially stress areas of school districts.</a:t>
            </a:r>
          </a:p>
          <a:p>
            <a:pPr>
              <a:buNone/>
            </a:pPr>
            <a:endParaRPr lang="en-US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Creating confident new leaders.</a:t>
            </a:r>
          </a:p>
          <a:p>
            <a:pPr>
              <a:buNone/>
            </a:pPr>
            <a:endParaRPr lang="en-US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Students would have a committed to excellence.</a:t>
            </a: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Communities see the change they created themselves.</a:t>
            </a:r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Objective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“Think Globally act locally”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Introduce a model similar to TOMS Shoe. </a:t>
            </a:r>
          </a:p>
          <a:p>
            <a:pPr>
              <a:buNone/>
            </a:pPr>
            <a:r>
              <a:rPr lang="en-US" b="1" dirty="0" smtClean="0">
                <a:latin typeface="Arial Black" pitchFamily="34" charset="0"/>
              </a:rPr>
              <a:t>   </a:t>
            </a:r>
            <a:r>
              <a:rPr lang="en-US" b="1" u="sng" dirty="0" smtClean="0">
                <a:latin typeface="Arial Black" pitchFamily="34" charset="0"/>
              </a:rPr>
              <a:t>A one for one model.</a:t>
            </a: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Using the purchasing power of individuals to benefit the greater good.</a:t>
            </a: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Each community buys items for their personal use and then sees the money go towards books or resources for public schools.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700" dirty="0" smtClean="0"/>
              <a:t>The Vision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Creating a </a:t>
            </a:r>
            <a:r>
              <a:rPr lang="en-US" b="1" u="sng" dirty="0" smtClean="0">
                <a:latin typeface="Arial Black" pitchFamily="34" charset="0"/>
              </a:rPr>
              <a:t>Desire to Serve Others</a:t>
            </a: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b="1" u="sng" dirty="0" smtClean="0">
                <a:latin typeface="Arial Black" pitchFamily="34" charset="0"/>
              </a:rPr>
              <a:t>Empowering People</a:t>
            </a:r>
            <a:r>
              <a:rPr lang="en-US" b="1" dirty="0" smtClean="0">
                <a:latin typeface="Arial Black" pitchFamily="34" charset="0"/>
              </a:rPr>
              <a:t> to help others</a:t>
            </a: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b="1" u="sng" dirty="0" smtClean="0">
                <a:latin typeface="Arial Black" pitchFamily="34" charset="0"/>
              </a:rPr>
              <a:t>Recognize their shortcomings </a:t>
            </a:r>
            <a:r>
              <a:rPr lang="en-US" b="1" dirty="0" smtClean="0">
                <a:latin typeface="Arial Black" pitchFamily="34" charset="0"/>
              </a:rPr>
              <a:t>and helping them teach the younger generations. </a:t>
            </a: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This would also help these communities </a:t>
            </a:r>
            <a:r>
              <a:rPr lang="en-US" b="1" u="sng" dirty="0" smtClean="0">
                <a:latin typeface="Arial Black" pitchFamily="34" charset="0"/>
              </a:rPr>
              <a:t>Develop Themselves</a:t>
            </a:r>
            <a:r>
              <a:rPr lang="en-US" b="1" dirty="0" smtClean="0">
                <a:latin typeface="Arial Black" pitchFamily="34" charset="0"/>
              </a:rPr>
              <a:t>.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3700" u="sng" dirty="0" smtClean="0"/>
              <a:t>Summary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Creating Leaders among communities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</TotalTime>
  <Words>326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A New Day in Education</vt:lpstr>
      <vt:lpstr>Introduction</vt:lpstr>
      <vt:lpstr>Giving back to Public Schools</vt:lpstr>
      <vt:lpstr>Problem</vt:lpstr>
      <vt:lpstr>Objective “Think Globally act locally” </vt:lpstr>
      <vt:lpstr>The Vision</vt:lpstr>
      <vt:lpstr>Summary Creating Leaders among communities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Day in Education</dc:title>
  <dc:creator>Brian &amp; Trish</dc:creator>
  <cp:lastModifiedBy>Fred Rodriguez</cp:lastModifiedBy>
  <cp:revision>9</cp:revision>
  <dcterms:created xsi:type="dcterms:W3CDTF">2010-03-29T23:57:00Z</dcterms:created>
  <dcterms:modified xsi:type="dcterms:W3CDTF">2010-04-22T00:51:05Z</dcterms:modified>
</cp:coreProperties>
</file>